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266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357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259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07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650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327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04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309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5435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11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818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F708-2EB7-D443-8FAA-A0FB01823C15}" type="datetimeFigureOut">
              <a:rPr lang="nl-NL" smtClean="0"/>
              <a:t>21-05-2021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17C7-F91D-2147-9CA4-E47F7F951A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516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76C193E-84FA-D94D-AE2E-F36E822207CD}"/>
              </a:ext>
            </a:extLst>
          </p:cNvPr>
          <p:cNvSpPr txBox="1"/>
          <p:nvPr/>
        </p:nvSpPr>
        <p:spPr>
          <a:xfrm>
            <a:off x="1327867" y="1279088"/>
            <a:ext cx="64882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Dit basisbestand staat op het goede formaat van 16:9</a:t>
            </a:r>
          </a:p>
          <a:p>
            <a:pPr algn="ctr"/>
            <a:endParaRPr lang="nl-NL" dirty="0">
              <a:solidFill>
                <a:schemeClr val="bg1"/>
              </a:solidFill>
            </a:endParaRPr>
          </a:p>
          <a:p>
            <a:pPr algn="ctr"/>
            <a:r>
              <a:rPr lang="nl-NL" dirty="0">
                <a:solidFill>
                  <a:schemeClr val="bg1"/>
                </a:solidFill>
              </a:rPr>
              <a:t>Verwijder deze tekst en gebruik deze dia als basis </a:t>
            </a:r>
          </a:p>
          <a:p>
            <a:pPr algn="ctr"/>
            <a:r>
              <a:rPr lang="nl-NL" dirty="0">
                <a:solidFill>
                  <a:schemeClr val="bg1"/>
                </a:solidFill>
              </a:rPr>
              <a:t>voor uw presentatie.</a:t>
            </a:r>
          </a:p>
          <a:p>
            <a:pPr algn="ctr"/>
            <a:endParaRPr lang="nl-NL" dirty="0">
              <a:solidFill>
                <a:schemeClr val="bg1"/>
              </a:solidFill>
            </a:endParaRPr>
          </a:p>
          <a:p>
            <a:pPr algn="ctr"/>
            <a:r>
              <a:rPr lang="nl-NL" dirty="0">
                <a:solidFill>
                  <a:schemeClr val="bg1"/>
                </a:solidFill>
              </a:rPr>
              <a:t>Heeft u nog vragen, bel dan gerust:</a:t>
            </a:r>
          </a:p>
          <a:p>
            <a:pPr algn="ctr"/>
            <a:endParaRPr lang="nl-NL" dirty="0">
              <a:solidFill>
                <a:schemeClr val="bg1"/>
              </a:solidFill>
            </a:endParaRPr>
          </a:p>
          <a:p>
            <a:pPr algn="ctr"/>
            <a:r>
              <a:rPr lang="nl-NL" dirty="0">
                <a:solidFill>
                  <a:schemeClr val="bg1"/>
                </a:solidFill>
              </a:rPr>
              <a:t>Uitvaartcentrum Zuid </a:t>
            </a:r>
          </a:p>
          <a:p>
            <a:pPr algn="ctr"/>
            <a:r>
              <a:rPr lang="nl-NL" dirty="0">
                <a:solidFill>
                  <a:schemeClr val="bg1"/>
                </a:solidFill>
              </a:rPr>
              <a:t>020 – 646 06 06   |   </a:t>
            </a:r>
            <a:r>
              <a:rPr lang="nl-NL" dirty="0" err="1">
                <a:solidFill>
                  <a:schemeClr val="bg1"/>
                </a:solidFill>
              </a:rPr>
              <a:t>info@uitvaartcentrumzuid.nl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09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157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44</Words>
  <Application>Microsoft Macintosh PowerPoint</Application>
  <PresentationFormat>Diavoorstelling (16:9)</PresentationFormat>
  <Paragraphs>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Office-thema</vt:lpstr>
      <vt:lpstr>PowerPoint-presentatie</vt:lpstr>
      <vt:lpstr>PowerPoint-presentatie</vt:lpstr>
    </vt:vector>
  </TitlesOfParts>
  <Company>Hess uitvaartzorg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Denis van Leeuwen</dc:creator>
  <cp:lastModifiedBy>Denis van Leeuwen</cp:lastModifiedBy>
  <cp:revision>8</cp:revision>
  <dcterms:created xsi:type="dcterms:W3CDTF">2015-11-04T09:03:20Z</dcterms:created>
  <dcterms:modified xsi:type="dcterms:W3CDTF">2021-05-21T13:21:02Z</dcterms:modified>
</cp:coreProperties>
</file>